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B328"/>
    <a:srgbClr val="C9D22B"/>
    <a:srgbClr val="659D34"/>
    <a:srgbClr val="619532"/>
    <a:srgbClr val="5A882D"/>
    <a:srgbClr val="6F8700"/>
    <a:srgbClr val="A9F9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43"/>
    <p:restoredTop sz="94672"/>
  </p:normalViewPr>
  <p:slideViewPr>
    <p:cSldViewPr snapToGrid="0">
      <p:cViewPr varScale="1">
        <p:scale>
          <a:sx n="129" d="100"/>
          <a:sy n="129" d="100"/>
        </p:scale>
        <p:origin x="1760" y="1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C3539-F880-2F9F-B1FC-257418EDE7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4E277B-E10C-964E-36E9-2B79AC4B7E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A4A4C-0B47-96EF-EDA1-CB1FD7B40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484F5-BF0F-324F-8BA3-BABABD9E5E82}" type="datetimeFigureOut">
              <a:rPr lang="en-TW" smtClean="0"/>
              <a:t>2023/5/3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B0549-C43A-4859-ADA8-44981EA5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573F0-FCA4-3E2D-387C-FEB882C0A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E5781-EDD5-314A-95D1-FF973A63A46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14735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7EFBA-B87B-BBB5-F35F-38B35752C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227F89-8750-89CD-D1B6-66C4CB952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D8537-6005-C311-2A4A-1B7C6B818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484F5-BF0F-324F-8BA3-BABABD9E5E82}" type="datetimeFigureOut">
              <a:rPr lang="en-TW" smtClean="0"/>
              <a:t>2023/5/3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A0B2F-16B3-D731-9A79-82553E166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D869C-D3A6-0188-FAE8-106A243AA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E5781-EDD5-314A-95D1-FF973A63A46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16391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AA1681-3606-C6C5-799E-3A6E2320C1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4E466E-4266-A777-3F5B-B026448541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1A416-1EF6-7267-DACE-E59F20110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484F5-BF0F-324F-8BA3-BABABD9E5E82}" type="datetimeFigureOut">
              <a:rPr lang="en-TW" smtClean="0"/>
              <a:t>2023/5/3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486B0-8A9A-0BFA-B20E-6668C0CDF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6B913-9916-BD9C-A4E2-0681B2776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E5781-EDD5-314A-95D1-FF973A63A46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08898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D9F89-D4BA-7042-4A66-D59CEB1D0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BA891-D749-800E-B160-F297AB5BB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A84C51-D680-956C-5858-98777583A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484F5-BF0F-324F-8BA3-BABABD9E5E82}" type="datetimeFigureOut">
              <a:rPr lang="en-TW" smtClean="0"/>
              <a:t>2023/5/3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1955A-F7FE-BFBE-90A6-9D60A6B72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E9F97-6178-A51F-6E50-49394BC98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E5781-EDD5-314A-95D1-FF973A63A46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91176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96E81-6DC7-C4B3-7444-895F16AAD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645891-8D8D-6FEE-5BF6-96EEA9570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76FE2-FC7B-DB75-DD6D-FE84A20AE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484F5-BF0F-324F-8BA3-BABABD9E5E82}" type="datetimeFigureOut">
              <a:rPr lang="en-TW" smtClean="0"/>
              <a:t>2023/5/3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3A76F-191A-5EB4-CE88-0D312C004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B8324-686D-4AF2-5447-227348C50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E5781-EDD5-314A-95D1-FF973A63A46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36746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07B77-8888-74FF-B808-41AB35443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455D6-C20B-C7E4-0882-510187602E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F47EBF-4001-5FFA-37E6-044515E6C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4B27D5-6C77-64B3-1BE9-D528C0C6E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484F5-BF0F-324F-8BA3-BABABD9E5E82}" type="datetimeFigureOut">
              <a:rPr lang="en-TW" smtClean="0"/>
              <a:t>2023/5/3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00E032-8657-BD54-DC70-B58AAEDC2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6FB37D-2603-0355-EDE9-E9C1A017E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E5781-EDD5-314A-95D1-FF973A63A46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952634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63D1-477C-8612-0EF4-D2C4337B6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AA826-8A95-5C49-834C-A9BF522AE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D8EA-D324-E940-A6FF-B41FA31BE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0010B6-B0E6-E4F0-5A2E-858A2948DD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0105FE-8F2B-ADFE-284E-BFCB5CDB38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1E9B36-03D6-37C0-8D11-59EBF5BF2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484F5-BF0F-324F-8BA3-BABABD9E5E82}" type="datetimeFigureOut">
              <a:rPr lang="en-TW" smtClean="0"/>
              <a:t>2023/5/3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43398-135C-775C-156C-A18BA3017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CB452E-81A7-229B-8DD3-1814F780B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E5781-EDD5-314A-95D1-FF973A63A46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19412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21179-F80E-DBCC-E333-13CCCD582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2A594B-5AFC-8693-2134-A9165D622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484F5-BF0F-324F-8BA3-BABABD9E5E82}" type="datetimeFigureOut">
              <a:rPr lang="en-TW" smtClean="0"/>
              <a:t>2023/5/3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AD3598-37B2-B07F-1491-8BD662202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C4AE5C-308A-6C65-74DC-A7874830A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E5781-EDD5-314A-95D1-FF973A63A46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74201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5F1DE7-0607-06EB-8F46-3EE15E30E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484F5-BF0F-324F-8BA3-BABABD9E5E82}" type="datetimeFigureOut">
              <a:rPr lang="en-TW" smtClean="0"/>
              <a:t>2023/5/3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88715-C84A-9B0A-C697-4B6C3DDED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0FDC4-8049-1E25-6B23-F43632047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E5781-EDD5-314A-95D1-FF973A63A46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05058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C964C-8D36-4517-001C-6E29BAC1B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D3FD5-104E-130F-8D18-397351AEF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80624D-B901-081B-0461-629401CFBF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71427-8B8E-AED5-57A9-E59D56B3A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484F5-BF0F-324F-8BA3-BABABD9E5E82}" type="datetimeFigureOut">
              <a:rPr lang="en-TW" smtClean="0"/>
              <a:t>2023/5/3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4204D6-311E-3467-0872-79824F43A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AB817D-4A73-FEB6-E507-58D7E4634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E5781-EDD5-314A-95D1-FF973A63A46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26049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4AEEC-5CC1-BB8B-04AD-6C5641E86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60AA31-E9CA-5F8A-E200-D36C4CBEC9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854EF-2BA9-2643-B2D4-9E32308129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5648C8-124D-9319-48AE-7CBC6BED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484F5-BF0F-324F-8BA3-BABABD9E5E82}" type="datetimeFigureOut">
              <a:rPr lang="en-TW" smtClean="0"/>
              <a:t>2023/5/3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5ACA7A-6F60-7678-8A7D-C6A483331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37B097-5A90-C271-C36F-0A808E2A6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E5781-EDD5-314A-95D1-FF973A63A46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6119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E8DB73-4DE1-BBB0-B896-D06970475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0B3D4-CDFD-5BE5-449C-8E1508015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3F165-E6B1-9482-1591-E2024A3724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484F5-BF0F-324F-8BA3-BABABD9E5E82}" type="datetimeFigureOut">
              <a:rPr lang="en-TW" smtClean="0"/>
              <a:t>2023/5/3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DBC97-C696-E958-7F63-D737A0B410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9FC828-53C3-6913-B8A9-DB100B13C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4E5781-EDD5-314A-95D1-FF973A63A46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11838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8.wdp"/><Relationship Id="rId18" Type="http://schemas.microsoft.com/office/2007/relationships/hdphoto" Target="../media/hdphoto11.wdp"/><Relationship Id="rId26" Type="http://schemas.openxmlformats.org/officeDocument/2006/relationships/image" Target="../media/image12.png"/><Relationship Id="rId3" Type="http://schemas.microsoft.com/office/2007/relationships/hdphoto" Target="../media/hdphoto1.wdp"/><Relationship Id="rId21" Type="http://schemas.microsoft.com/office/2007/relationships/hdphoto" Target="../media/hdphoto13.wdp"/><Relationship Id="rId7" Type="http://schemas.microsoft.com/office/2007/relationships/hdphoto" Target="../media/hdphoto5.wdp"/><Relationship Id="rId12" Type="http://schemas.microsoft.com/office/2007/relationships/hdphoto" Target="../media/hdphoto7.wdp"/><Relationship Id="rId17" Type="http://schemas.openxmlformats.org/officeDocument/2006/relationships/image" Target="../media/image8.png"/><Relationship Id="rId25" Type="http://schemas.microsoft.com/office/2007/relationships/hdphoto" Target="../media/hdphoto15.wdp"/><Relationship Id="rId2" Type="http://schemas.openxmlformats.org/officeDocument/2006/relationships/image" Target="../media/image1.png"/><Relationship Id="rId16" Type="http://schemas.microsoft.com/office/2007/relationships/hdphoto" Target="../media/hdphoto10.wdp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microsoft.com/office/2007/relationships/hdphoto" Target="../media/hdphoto6.wdp"/><Relationship Id="rId24" Type="http://schemas.openxmlformats.org/officeDocument/2006/relationships/image" Target="../media/image11.png"/><Relationship Id="rId5" Type="http://schemas.openxmlformats.org/officeDocument/2006/relationships/image" Target="../media/image3.png"/><Relationship Id="rId15" Type="http://schemas.openxmlformats.org/officeDocument/2006/relationships/image" Target="../media/image7.png"/><Relationship Id="rId23" Type="http://schemas.microsoft.com/office/2007/relationships/hdphoto" Target="../media/hdphoto14.wdp"/><Relationship Id="rId10" Type="http://schemas.openxmlformats.org/officeDocument/2006/relationships/image" Target="../media/image6.png"/><Relationship Id="rId19" Type="http://schemas.microsoft.com/office/2007/relationships/hdphoto" Target="../media/hdphoto12.wdp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microsoft.com/office/2007/relationships/hdphoto" Target="../media/hdphoto9.wdp"/><Relationship Id="rId2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8665A2-3548-C138-4C8A-04A66BAEC2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19410" y="1288282"/>
            <a:ext cx="13422086" cy="78145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E4B79A0-E97D-AFC8-E673-A879C495CBD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1000"/>
          </a:blip>
          <a:stretch>
            <a:fillRect/>
          </a:stretch>
        </p:blipFill>
        <p:spPr>
          <a:xfrm flipV="1">
            <a:off x="7711440" y="7054514"/>
            <a:ext cx="7370010" cy="2737185"/>
          </a:xfrm>
          <a:prstGeom prst="rect">
            <a:avLst/>
          </a:prstGeom>
          <a:noFill/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9BCE7EA-ABED-3F9A-8904-996F5DCDFF1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000"/>
          </a:blip>
          <a:stretch>
            <a:fillRect/>
          </a:stretch>
        </p:blipFill>
        <p:spPr>
          <a:xfrm flipV="1">
            <a:off x="-1274010" y="5348564"/>
            <a:ext cx="7370010" cy="33334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27C4921-767F-C287-D34B-F970713892E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 rot="15234983" flipV="1">
            <a:off x="-4599940" y="1761288"/>
            <a:ext cx="10300770" cy="2737185"/>
          </a:xfrm>
          <a:prstGeom prst="rect">
            <a:avLst/>
          </a:prstGeom>
          <a:noFill/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F3B603B-3537-488E-FB5F-596A393E22C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 rot="20430870" flipV="1">
            <a:off x="5196907" y="4726073"/>
            <a:ext cx="10300770" cy="2737185"/>
          </a:xfrm>
          <a:prstGeom prst="rect">
            <a:avLst/>
          </a:prstGeom>
          <a:noFill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B318D33-668D-B6CB-A66C-4312E571B1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715" b="13232" l="30176" r="36426">
                        <a14:foregroundMark x1="30518" y1="10254" x2="33496" y2="10645"/>
                        <a14:foregroundMark x1="30176" y1="11621" x2="30176" y2="11621"/>
                        <a14:foregroundMark x1="30176" y1="11621" x2="30176" y2="11621"/>
                      </a14:backgroundRemoval>
                    </a14:imgEffect>
                  </a14:imgLayer>
                </a14:imgProps>
              </a:ext>
            </a:extLst>
          </a:blip>
          <a:srcRect l="29628" t="7055" r="62811" b="86073"/>
          <a:stretch/>
        </p:blipFill>
        <p:spPr>
          <a:xfrm>
            <a:off x="2419996" y="663773"/>
            <a:ext cx="687147" cy="62450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34CA6D8-928A-D0A0-DD32-662341AB651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715" b="13232" l="30176" r="36426">
                        <a14:foregroundMark x1="30518" y1="10254" x2="33496" y2="10645"/>
                        <a14:foregroundMark x1="30176" y1="11621" x2="30176" y2="11621"/>
                        <a14:foregroundMark x1="30176" y1="11621" x2="30176" y2="11621"/>
                      </a14:backgroundRemoval>
                    </a14:imgEffect>
                  </a14:imgLayer>
                </a14:imgProps>
              </a:ext>
            </a:extLst>
          </a:blip>
          <a:srcRect l="29628" t="7055" r="62811" b="86073"/>
          <a:stretch/>
        </p:blipFill>
        <p:spPr>
          <a:xfrm>
            <a:off x="9121169" y="2981093"/>
            <a:ext cx="727872" cy="66152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2CABB9D-2AE8-A088-2E26-B4D6AE54D8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715" b="13232" l="30176" r="36426">
                        <a14:foregroundMark x1="30518" y1="10254" x2="33496" y2="10645"/>
                        <a14:foregroundMark x1="30176" y1="11621" x2="30176" y2="11621"/>
                        <a14:foregroundMark x1="30176" y1="11621" x2="30176" y2="11621"/>
                      </a14:backgroundRemoval>
                    </a14:imgEffect>
                  </a14:imgLayer>
                </a14:imgProps>
              </a:ext>
            </a:extLst>
          </a:blip>
          <a:srcRect l="29628" t="7055" r="62811" b="86073"/>
          <a:stretch/>
        </p:blipFill>
        <p:spPr>
          <a:xfrm>
            <a:off x="965778" y="2668627"/>
            <a:ext cx="687148" cy="62450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B43CB88-BF47-5D21-E8E9-C5929CDC4C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1169" y="5012014"/>
            <a:ext cx="901700" cy="6731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AE254B9-B5FE-5DCF-5E02-BA1C5B1118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6971" y="4555162"/>
            <a:ext cx="1188350" cy="88707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28ECD0E-749A-9B6E-1F14-8415B516A6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9175" y="1406044"/>
            <a:ext cx="500992" cy="37398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D931A3F-97BE-2288-4669-5DCD480B03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83572" y="2015685"/>
            <a:ext cx="901700" cy="6731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6C96E53-9489-DCB6-8323-EF453527DF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45594" y="5500800"/>
            <a:ext cx="1246405" cy="93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2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8665A2-3548-C138-4C8A-04A66BAEC2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6714" y="1415759"/>
            <a:ext cx="13422086" cy="78145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E4B79A0-E97D-AFC8-E673-A879C495CBD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1000"/>
          </a:blip>
          <a:stretch>
            <a:fillRect/>
          </a:stretch>
        </p:blipFill>
        <p:spPr>
          <a:xfrm flipV="1">
            <a:off x="7711440" y="7054514"/>
            <a:ext cx="7370010" cy="2737185"/>
          </a:xfrm>
          <a:prstGeom prst="rect">
            <a:avLst/>
          </a:prstGeom>
          <a:noFill/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9BCE7EA-ABED-3F9A-8904-996F5DCDFF1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000"/>
          </a:blip>
          <a:stretch>
            <a:fillRect/>
          </a:stretch>
        </p:blipFill>
        <p:spPr>
          <a:xfrm flipV="1">
            <a:off x="-1274010" y="4834226"/>
            <a:ext cx="7370010" cy="33334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27C4921-767F-C287-D34B-F970713892E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 rot="15234983" flipV="1">
            <a:off x="-4406999" y="1924543"/>
            <a:ext cx="10300770" cy="2737185"/>
          </a:xfrm>
          <a:prstGeom prst="rect">
            <a:avLst/>
          </a:prstGeom>
          <a:noFill/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F3B603B-3537-488E-FB5F-596A393E22C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 rot="20430870" flipV="1">
            <a:off x="5385696" y="3618897"/>
            <a:ext cx="10300770" cy="2737185"/>
          </a:xfrm>
          <a:prstGeom prst="rect">
            <a:avLst/>
          </a:prstGeom>
          <a:noFill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B318D33-668D-B6CB-A66C-4312E571B1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715" b="13232" l="30176" r="36426">
                        <a14:foregroundMark x1="30518" y1="10254" x2="33496" y2="10645"/>
                        <a14:foregroundMark x1="30176" y1="11621" x2="30176" y2="11621"/>
                        <a14:foregroundMark x1="30176" y1="11621" x2="30176" y2="11621"/>
                      </a14:backgroundRemoval>
                    </a14:imgEffect>
                  </a14:imgLayer>
                </a14:imgProps>
              </a:ext>
            </a:extLst>
          </a:blip>
          <a:srcRect l="29628" t="7055" r="62811" b="86073"/>
          <a:stretch/>
        </p:blipFill>
        <p:spPr>
          <a:xfrm>
            <a:off x="2419996" y="663773"/>
            <a:ext cx="687147" cy="62450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2CABB9D-2AE8-A088-2E26-B4D6AE54D8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715" b="13232" l="30176" r="36426">
                        <a14:foregroundMark x1="30518" y1="10254" x2="33496" y2="10645"/>
                        <a14:foregroundMark x1="30176" y1="11621" x2="30176" y2="11621"/>
                        <a14:foregroundMark x1="30176" y1="11621" x2="30176" y2="11621"/>
                      </a14:backgroundRemoval>
                    </a14:imgEffect>
                  </a14:imgLayer>
                </a14:imgProps>
              </a:ext>
            </a:extLst>
          </a:blip>
          <a:srcRect l="29628" t="7055" r="62811" b="86073"/>
          <a:stretch/>
        </p:blipFill>
        <p:spPr>
          <a:xfrm>
            <a:off x="965778" y="2668627"/>
            <a:ext cx="687148" cy="62450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B43CB88-BF47-5D21-E8E9-C5929CDC4C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1169" y="5012014"/>
            <a:ext cx="901700" cy="6731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AE254B9-B5FE-5DCF-5E02-BA1C5B1118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6971" y="4555162"/>
            <a:ext cx="1188350" cy="88707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28ECD0E-749A-9B6E-1F14-8415B516A6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9175" y="1406044"/>
            <a:ext cx="500992" cy="37398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D931A3F-97BE-2288-4669-5DCD480B03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3572" y="2015685"/>
            <a:ext cx="901700" cy="6731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6C96E53-9489-DCB6-8323-EF453527DF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45594" y="5500800"/>
            <a:ext cx="1246405" cy="9304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1915A8-4B8E-0E02-DCAA-542A51276A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43784" y="4695177"/>
            <a:ext cx="558800" cy="330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1832C9-66DF-A8F8-7F8C-00BE8A16C9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40538" y="1540311"/>
            <a:ext cx="558800" cy="33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C3ADE3-62F9-F639-1107-5BBC5D87CC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5272" y="1692067"/>
            <a:ext cx="558800" cy="33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68169B-4FA7-1C30-1324-D010FECC7F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20428" y="2988223"/>
            <a:ext cx="558800" cy="33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2C4B03-2048-AD8C-BBF6-0BE6892B5A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50779" y="6071100"/>
            <a:ext cx="558800" cy="330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D3F40C-8D83-53F8-251C-78F1C07BA5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09579" y="3921969"/>
            <a:ext cx="558800" cy="330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E47C82-4DFC-F575-9B3A-9FE59ADC2C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96445" y="515212"/>
            <a:ext cx="558800" cy="330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50F02C-768B-CD94-80DE-232DAAE30887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8000"/>
          </a:blip>
          <a:stretch>
            <a:fillRect/>
          </a:stretch>
        </p:blipFill>
        <p:spPr>
          <a:xfrm>
            <a:off x="8761138" y="5929565"/>
            <a:ext cx="558800" cy="330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A3600A9-599E-824F-1AF7-043313C1A81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2725" b="45313" l="62012" r="73438">
                        <a14:foregroundMark x1="62158" y1="44385" x2="62158" y2="44385"/>
                        <a14:foregroundMark x1="62012" y1="44482" x2="62988" y2="44434"/>
                        <a14:foregroundMark x1="63770" y1="44287" x2="64893" y2="43701"/>
                        <a14:foregroundMark x1="66846" y1="43555" x2="69629" y2="43896"/>
                        <a14:foregroundMark x1="71387" y1="44043" x2="71582" y2="43799"/>
                        <a14:foregroundMark x1="64746" y1="44873" x2="64990" y2="44629"/>
                        <a14:foregroundMark x1="65771" y1="44824" x2="66211" y2="44629"/>
                        <a14:foregroundMark x1="65137" y1="43555" x2="65283" y2="44922"/>
                      </a14:backgroundRemoval>
                    </a14:imgEffect>
                    <a14:imgEffect>
                      <a14:brightnessContrast bright="-19000"/>
                    </a14:imgEffect>
                  </a14:imgLayer>
                </a14:imgProps>
              </a:ext>
            </a:extLst>
          </a:blip>
          <a:srcRect l="61973" t="42470" r="25230" b="54320"/>
          <a:stretch/>
        </p:blipFill>
        <p:spPr>
          <a:xfrm>
            <a:off x="3108477" y="5575047"/>
            <a:ext cx="877658" cy="2201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3C0BB3-2CE6-6E7D-FD30-6D06217B7AC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2725" b="45313" l="62012" r="73438">
                        <a14:foregroundMark x1="62158" y1="44385" x2="62158" y2="44385"/>
                        <a14:foregroundMark x1="62012" y1="44482" x2="62988" y2="44434"/>
                        <a14:foregroundMark x1="63770" y1="44287" x2="64893" y2="43701"/>
                        <a14:foregroundMark x1="66846" y1="43555" x2="69629" y2="43896"/>
                        <a14:foregroundMark x1="71387" y1="44043" x2="71582" y2="43799"/>
                        <a14:foregroundMark x1="64746" y1="44873" x2="64990" y2="44629"/>
                        <a14:foregroundMark x1="65771" y1="44824" x2="66211" y2="44629"/>
                        <a14:foregroundMark x1="65137" y1="43555" x2="65283" y2="44922"/>
                      </a14:backgroundRemoval>
                    </a14:imgEffect>
                    <a14:imgEffect>
                      <a14:brightnessContrast bright="-19000"/>
                    </a14:imgEffect>
                  </a14:imgLayer>
                </a14:imgProps>
              </a:ext>
            </a:extLst>
          </a:blip>
          <a:srcRect l="61973" t="42470" r="25230" b="54320"/>
          <a:stretch/>
        </p:blipFill>
        <p:spPr>
          <a:xfrm>
            <a:off x="848534" y="1245050"/>
            <a:ext cx="877658" cy="2201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2E622F8-0CF3-CCBF-9335-982E02CACA9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2725" b="45313" l="62012" r="73438">
                        <a14:foregroundMark x1="62158" y1="44385" x2="62158" y2="44385"/>
                        <a14:foregroundMark x1="62012" y1="44482" x2="62988" y2="44434"/>
                        <a14:foregroundMark x1="63770" y1="44287" x2="64893" y2="43701"/>
                        <a14:foregroundMark x1="66846" y1="43555" x2="69629" y2="43896"/>
                        <a14:foregroundMark x1="71387" y1="44043" x2="71582" y2="43799"/>
                        <a14:foregroundMark x1="64746" y1="44873" x2="64990" y2="44629"/>
                        <a14:foregroundMark x1="65771" y1="44824" x2="66211" y2="44629"/>
                        <a14:foregroundMark x1="65137" y1="43555" x2="65283" y2="44922"/>
                      </a14:backgroundRemoval>
                    </a14:imgEffect>
                    <a14:imgEffect>
                      <a14:brightnessContrast bright="-19000"/>
                    </a14:imgEffect>
                  </a14:imgLayer>
                </a14:imgProps>
              </a:ext>
            </a:extLst>
          </a:blip>
          <a:srcRect l="61973" t="42470" r="25230" b="54320"/>
          <a:stretch/>
        </p:blipFill>
        <p:spPr>
          <a:xfrm>
            <a:off x="409705" y="5819498"/>
            <a:ext cx="877658" cy="22013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34CA6D8-928A-D0A0-DD32-662341AB651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715" b="13232" l="30176" r="36426">
                        <a14:foregroundMark x1="30518" y1="10254" x2="33496" y2="10645"/>
                        <a14:foregroundMark x1="30176" y1="11621" x2="30176" y2="11621"/>
                        <a14:foregroundMark x1="30176" y1="11621" x2="30176" y2="11621"/>
                      </a14:backgroundRemoval>
                    </a14:imgEffect>
                  </a14:imgLayer>
                </a14:imgProps>
              </a:ext>
            </a:extLst>
          </a:blip>
          <a:srcRect l="29628" t="7055" r="62811" b="86073"/>
          <a:stretch/>
        </p:blipFill>
        <p:spPr>
          <a:xfrm>
            <a:off x="9121169" y="2981093"/>
            <a:ext cx="727872" cy="66152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A6E1AE-7E11-E0DB-9FAC-3AF5CCEA62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10000"/>
          </a:blip>
          <a:srcRect b="55610"/>
          <a:stretch/>
        </p:blipFill>
        <p:spPr>
          <a:xfrm rot="10800000" flipV="1">
            <a:off x="-40535" y="2769224"/>
            <a:ext cx="5608208" cy="661521"/>
          </a:xfrm>
          <a:prstGeom prst="rect">
            <a:avLst/>
          </a:prstGeom>
          <a:noFill/>
          <a:effectLst>
            <a:softEdge rad="180061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1A7496-BDF2-5D8F-8B2A-04CEF4B1DD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10000"/>
          </a:blip>
          <a:srcRect b="55610"/>
          <a:stretch/>
        </p:blipFill>
        <p:spPr>
          <a:xfrm rot="21356018" flipV="1">
            <a:off x="420324" y="3014262"/>
            <a:ext cx="5608208" cy="661521"/>
          </a:xfrm>
          <a:prstGeom prst="rect">
            <a:avLst/>
          </a:prstGeom>
          <a:noFill/>
          <a:effectLst>
            <a:softEdge rad="18649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F5118D4-57E6-E15E-750A-63A1528ACACF}"/>
              </a:ext>
            </a:extLst>
          </p:cNvPr>
          <p:cNvGrpSpPr/>
          <p:nvPr/>
        </p:nvGrpSpPr>
        <p:grpSpPr>
          <a:xfrm>
            <a:off x="6340474" y="6082867"/>
            <a:ext cx="5619386" cy="745722"/>
            <a:chOff x="2607526" y="2921991"/>
            <a:chExt cx="5619386" cy="74572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583A7E4-9AE4-6CBD-0B39-6E3D1DF9C2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10000"/>
            </a:blip>
            <a:srcRect b="55610"/>
            <a:stretch/>
          </p:blipFill>
          <p:spPr>
            <a:xfrm rot="10800000" flipV="1">
              <a:off x="2607526" y="3006192"/>
              <a:ext cx="5608208" cy="661521"/>
            </a:xfrm>
            <a:prstGeom prst="rect">
              <a:avLst/>
            </a:prstGeom>
            <a:noFill/>
            <a:effectLst>
              <a:softEdge rad="180061"/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41C8DEB-B1BE-3370-FE5A-56AB5BEBE4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10000"/>
            </a:blip>
            <a:srcRect b="55610"/>
            <a:stretch/>
          </p:blipFill>
          <p:spPr>
            <a:xfrm rot="21356018" flipV="1">
              <a:off x="2618704" y="2921991"/>
              <a:ext cx="5608208" cy="661521"/>
            </a:xfrm>
            <a:prstGeom prst="rect">
              <a:avLst/>
            </a:prstGeom>
            <a:noFill/>
            <a:effectLst>
              <a:softEdge rad="186490"/>
            </a:effectLst>
          </p:spPr>
        </p:pic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24DDE83-0C6B-FFF7-46B8-C7F371900F4E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 amt="87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31296" b="33271" l="61648" r="64463"/>
                    </a14:imgEffect>
                  </a14:imgLayer>
                </a14:imgProps>
              </a:ext>
            </a:extLst>
          </a:blip>
          <a:srcRect l="61296" t="31049" r="35185" b="66482"/>
          <a:stretch/>
        </p:blipFill>
        <p:spPr>
          <a:xfrm>
            <a:off x="6870699" y="2129367"/>
            <a:ext cx="241301" cy="16933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A43AE4F-C083-D7A7-DB1F-5C27261A2610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 amt="91000"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46580" b="50213" l="35130" r="39166"/>
                    </a14:imgEffect>
                  </a14:imgLayer>
                </a14:imgProps>
              </a:ext>
            </a:extLst>
          </a:blip>
          <a:srcRect l="34625" t="46126" r="60330" b="49333"/>
          <a:stretch/>
        </p:blipFill>
        <p:spPr>
          <a:xfrm>
            <a:off x="1338109" y="4012435"/>
            <a:ext cx="345989" cy="31139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2BF2A3E-CE47-7E0B-8A1F-21455603DCA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46580" b="50213" l="35130" r="39166"/>
                    </a14:imgEffect>
                  </a14:imgLayer>
                </a14:imgProps>
              </a:ext>
            </a:extLst>
          </a:blip>
          <a:srcRect l="34625" t="46126" r="60330" b="49333"/>
          <a:stretch/>
        </p:blipFill>
        <p:spPr>
          <a:xfrm>
            <a:off x="7652111" y="5639485"/>
            <a:ext cx="345989" cy="31139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5C78FD1-75F8-0CDC-1A1C-31CC63481A5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791" b="15234" l="85645" r="93604">
                        <a14:foregroundMark x1="91357" y1="11084" x2="87793" y2="10986"/>
                        <a14:foregroundMark x1="89258" y1="10986" x2="90283" y2="10791"/>
                        <a14:backgroundMark x1="92529" y1="12695" x2="92041" y2="15576"/>
                        <a14:backgroundMark x1="91846" y1="14111" x2="83594" y2="21729"/>
                        <a14:backgroundMark x1="85352" y1="12598" x2="91504" y2="18066"/>
                        <a14:backgroundMark x1="91504" y1="18066" x2="91504" y2="18066"/>
                        <a14:backgroundMark x1="91504" y1="14551" x2="83105" y2="16504"/>
                        <a14:backgroundMark x1="86475" y1="14697" x2="96094" y2="16504"/>
                        <a14:backgroundMark x1="91992" y1="14844" x2="87305" y2="15283"/>
                        <a14:backgroundMark x1="87061" y1="14502" x2="92383" y2="14697"/>
                      </a14:backgroundRemoval>
                    </a14:imgEffect>
                  </a14:imgLayer>
                </a14:imgProps>
              </a:ext>
            </a:extLst>
          </a:blip>
          <a:srcRect l="84682" t="10288" r="5377" b="84176"/>
          <a:stretch/>
        </p:blipFill>
        <p:spPr>
          <a:xfrm>
            <a:off x="9599338" y="753178"/>
            <a:ext cx="681718" cy="37963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E3BF4C6-8FEE-9C76-632E-DD9070ED043A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614" b="14917" l="85906" r="92755">
                        <a14:foregroundMark x1="92529" y1="13037" x2="92627" y2="13916"/>
                        <a14:foregroundMark x1="87939" y1="14893" x2="89795" y2="14453"/>
                        <a14:foregroundMark x1="90088" y1="10791" x2="88135" y2="10693"/>
                      </a14:backgroundRemoval>
                    </a14:imgEffect>
                  </a14:imgLayer>
                </a14:imgProps>
              </a:ext>
            </a:extLst>
          </a:blip>
          <a:srcRect l="85050" t="10076" r="6389" b="84545"/>
          <a:stretch/>
        </p:blipFill>
        <p:spPr>
          <a:xfrm>
            <a:off x="3713390" y="3928148"/>
            <a:ext cx="587087" cy="3688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DDF3AFD-4328-8B00-4F35-2D5FFD162546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33276" b="36571" l="36154" r="39510"/>
                    </a14:imgEffect>
                  </a14:imgLayer>
                </a14:imgProps>
              </a:ext>
            </a:extLst>
          </a:blip>
          <a:srcRect l="35734" t="32864" r="60071" b="63017"/>
          <a:stretch/>
        </p:blipFill>
        <p:spPr>
          <a:xfrm>
            <a:off x="4541179" y="2034283"/>
            <a:ext cx="287675" cy="28253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79A1F04-3F39-4CFA-151E-0606EA18E7BB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3801" b="6725" l="39751" r="42418"/>
                    </a14:imgEffect>
                  </a14:imgLayer>
                </a14:imgProps>
              </a:ext>
            </a:extLst>
          </a:blip>
          <a:srcRect l="39418" t="3435" r="57249" b="92909"/>
          <a:stretch/>
        </p:blipFill>
        <p:spPr>
          <a:xfrm>
            <a:off x="5446058" y="430306"/>
            <a:ext cx="228601" cy="25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80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DF6794A-FDE9-AC63-8C04-5AD5BC7EB0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01" b="6725" l="39751" r="42418"/>
                    </a14:imgEffect>
                  </a14:imgLayer>
                </a14:imgProps>
              </a:ext>
            </a:extLst>
          </a:blip>
          <a:srcRect l="39418" t="3435" r="57249" b="92909"/>
          <a:stretch/>
        </p:blipFill>
        <p:spPr>
          <a:xfrm>
            <a:off x="5446058" y="430306"/>
            <a:ext cx="228601" cy="25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74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F1172-17D4-2BAB-9D39-C6A69A7B7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359971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1301</TotalTime>
  <Words>1</Words>
  <Application>Microsoft Macintosh PowerPoint</Application>
  <PresentationFormat>Widescreen</PresentationFormat>
  <Paragraphs>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李彥廷</dc:creator>
  <cp:lastModifiedBy>李彥廷</cp:lastModifiedBy>
  <cp:revision>4</cp:revision>
  <dcterms:created xsi:type="dcterms:W3CDTF">2023-05-02T13:28:03Z</dcterms:created>
  <dcterms:modified xsi:type="dcterms:W3CDTF">2023-05-04T02:25:35Z</dcterms:modified>
</cp:coreProperties>
</file>